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swald Bold" charset="1" panose="00000800000000000000"/>
      <p:regular r:id="rId18"/>
    </p:embeddedFont>
    <p:embeddedFont>
      <p:font typeface="DM Sans" charset="1" panose="000000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 Italics" charset="1" panose="00000000000000000000"/>
      <p:regular r:id="rId21"/>
    </p:embeddedFont>
    <p:embeddedFont>
      <p:font typeface="Montserrat Light" charset="1" panose="0000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jpe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8.jpeg" Type="http://schemas.openxmlformats.org/officeDocument/2006/relationships/image"/><Relationship Id="rId6" Target="../media/image17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51027" y="2591170"/>
            <a:ext cx="10785946" cy="5104660"/>
            <a:chOff x="0" y="0"/>
            <a:chExt cx="14381262" cy="68062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4381262" cy="6806214"/>
              <a:chOff x="0" y="0"/>
              <a:chExt cx="1895495" cy="8970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95495" cy="897080"/>
              </a:xfrm>
              <a:custGeom>
                <a:avLst/>
                <a:gdLst/>
                <a:ahLst/>
                <a:cxnLst/>
                <a:rect r="r" b="b" t="t" l="l"/>
                <a:pathLst>
                  <a:path h="897080" w="1895495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97080"/>
                    </a:lnTo>
                    <a:lnTo>
                      <a:pt x="0" y="8970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895495" cy="906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29855"/>
              <a:ext cx="14381262" cy="621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125"/>
                </a:lnSpc>
              </a:pPr>
              <a:r>
                <a:rPr lang="en-US" sz="8062" spc="79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RESTOCK</a:t>
              </a:r>
            </a:p>
            <a:p>
              <a:pPr algn="ctr">
                <a:lnSpc>
                  <a:spcPts val="8740"/>
                </a:lnSpc>
              </a:pPr>
              <a:r>
                <a:rPr lang="en-US" sz="6333" spc="62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AN INNOVATIVE APPROACH TO OPTIMIZE E-COMMERCE OPERATIONS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42256" y="6511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2" y="0"/>
                </a:lnTo>
                <a:lnTo>
                  <a:pt x="3679702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Admin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EXPECTED USERS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oversee the platform's functionality, manage product listings, monitor inventory levels, and handle pricing strategies.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Vendors 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02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upload product details, set initial pricing, manage stock levels, and handle orders.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132368" y="3208684"/>
            <a:ext cx="3777684" cy="647719"/>
            <a:chOff x="0" y="0"/>
            <a:chExt cx="994946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94945" cy="170593"/>
            </a:xfrm>
            <a:custGeom>
              <a:avLst/>
              <a:gdLst/>
              <a:ahLst/>
              <a:cxnLst/>
              <a:rect r="r" b="b" t="t" l="l"/>
              <a:pathLst>
                <a:path h="170593" w="994945">
                  <a:moveTo>
                    <a:pt x="0" y="0"/>
                  </a:moveTo>
                  <a:lnTo>
                    <a:pt x="994945" y="0"/>
                  </a:lnTo>
                  <a:lnTo>
                    <a:pt x="994945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94946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Individuals 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45241"/>
            <a:ext cx="3360904" cy="273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They interact with the user interface to browse, select, and purchase products. They benefit from dynamic pricing and accurate inventory management.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7910" y="1950501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985">
            <a:off x="15768474" y="610234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792978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79507" y="7633568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Define project scope, gather business requirements, and create a detailed project plan.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9747" y="2440464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844638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PLANNING AND REQUIREMENTS GATHERING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93459" y="5240576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0227" y="2062975"/>
            <a:ext cx="2027545" cy="3080525"/>
            <a:chOff x="0" y="0"/>
            <a:chExt cx="2703394" cy="4107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79534" y="2062975"/>
            <a:ext cx="2027545" cy="3080525"/>
            <a:chOff x="0" y="0"/>
            <a:chExt cx="2703394" cy="41073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31819" y="7633568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Build the system, integrate with existing platforms, and customize features as needed.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55431" y="5941547"/>
            <a:ext cx="3578274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AND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98706" y="7150267"/>
            <a:ext cx="4714858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Conduct thorough testing to ensure enterprise-grade accuracy and reliability, deploy the system, and provide comprehensive user training and support.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2630" y="5941547"/>
            <a:ext cx="3987010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 DEPLOYMENT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10799999">
            <a:off x="-3541017" y="-616517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242766" y="5240576"/>
            <a:ext cx="501082" cy="50108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08297" y="23417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3" y="0"/>
                </a:lnTo>
                <a:lnTo>
                  <a:pt x="3679703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2941" y="2822111"/>
            <a:ext cx="8097687" cy="401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51"/>
              </a:lnSpc>
            </a:pPr>
            <a:r>
              <a:rPr lang="en-US" sz="11631" spc="11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</a:t>
            </a:r>
          </a:p>
          <a:p>
            <a:pPr algn="l" marL="0" indent="0" lvl="0">
              <a:lnSpc>
                <a:spcPts val="16051"/>
              </a:lnSpc>
              <a:spcBef>
                <a:spcPct val="0"/>
              </a:spcBef>
            </a:pPr>
            <a:r>
              <a:rPr lang="en-US" sz="11631" spc="113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63553" y="3196330"/>
            <a:ext cx="3085579" cy="4856701"/>
            <a:chOff x="0" y="0"/>
            <a:chExt cx="4114105" cy="6475602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8759" t="-4014" r="-4564" b="-46347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36263" y="4078548"/>
              <a:ext cx="364157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Mokshagna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2321" y="5409287"/>
              <a:ext cx="3069463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2210030181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2540" y="3196330"/>
            <a:ext cx="3085579" cy="4856701"/>
            <a:chOff x="0" y="0"/>
            <a:chExt cx="4114105" cy="6475602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36263" y="232894"/>
              <a:ext cx="3608926" cy="3594829"/>
              <a:chOff x="0" y="0"/>
              <a:chExt cx="6502400" cy="6477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223" t="-13552" r="223" b="-36446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79292" y="4328756"/>
              <a:ext cx="3355521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Dinakar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95618" y="5366364"/>
              <a:ext cx="3322868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2210030004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4984560" y="408189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047319" y="3371000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14033" t="-35760" r="-8331" b="-2812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56985" y="3196330"/>
            <a:ext cx="3085579" cy="4856701"/>
            <a:chOff x="0" y="0"/>
            <a:chExt cx="4114105" cy="6475602"/>
          </a:xfrm>
        </p:grpSpPr>
        <p:sp>
          <p:nvSpPr>
            <p:cNvPr name="Freeform 23" id="23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223" t="0" r="223" b="0"/>
                </a:stretch>
              </a:blip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36263" y="4078548"/>
              <a:ext cx="364157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Varun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22321" y="5409287"/>
              <a:ext cx="3069463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2210030078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085991" y="497225"/>
            <a:ext cx="8116017" cy="213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47319" y="6257622"/>
            <a:ext cx="273118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6"/>
              </a:lnSpc>
              <a:spcBef>
                <a:spcPct val="0"/>
              </a:spcBef>
            </a:pPr>
            <a:r>
              <a:rPr lang="en-US" sz="2738" spc="136" strike="noStrike" u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Shreeram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61862" y="7255677"/>
            <a:ext cx="230209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6"/>
              </a:lnSpc>
              <a:spcBef>
                <a:spcPct val="0"/>
              </a:spcBef>
            </a:pPr>
            <a:r>
              <a:rPr lang="en-US" sz="2738" spc="136" strike="noStrike" u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2210030024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0992" y="819150"/>
            <a:ext cx="7634417" cy="213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992" y="3354797"/>
            <a:ext cx="1400485" cy="5511462"/>
            <a:chOff x="0" y="0"/>
            <a:chExt cx="368852" cy="14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852" cy="1451579"/>
            </a:xfrm>
            <a:custGeom>
              <a:avLst/>
              <a:gdLst/>
              <a:ahLst/>
              <a:cxnLst/>
              <a:rect r="r" b="b" t="t" l="l"/>
              <a:pathLst>
                <a:path h="145157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51579"/>
                  </a:lnTo>
                  <a:lnTo>
                    <a:pt x="0" y="145157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68852" cy="147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93025" y="367828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3025" y="44754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3025" y="53565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3025" y="61536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12626" y="69460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12626" y="77770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0136" y="458045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136" y="546161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0136" y="6258731"/>
            <a:ext cx="936160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COMPETITORS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0136" y="7097556"/>
            <a:ext cx="8437191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KEY FEATURES OF</a:t>
            </a: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Our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0136" y="793638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IMPLEMENTATION STRATEGY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0136" y="38603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5217765"/>
            <a:chOff x="0" y="0"/>
            <a:chExt cx="3682024" cy="19991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1999151"/>
            </a:xfrm>
            <a:custGeom>
              <a:avLst/>
              <a:gdLst/>
              <a:ahLst/>
              <a:cxnLst/>
              <a:rect r="r" b="b" t="t" l="l"/>
              <a:pathLst>
                <a:path h="1999151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1999151"/>
                  </a:lnTo>
                  <a:lnTo>
                    <a:pt x="0" y="199915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2018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58933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47768" y="6700220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6958069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Importance: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Enhance revenue, efficiency, and competitive advantage in the retail sector.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74235" y="5324187"/>
            <a:ext cx="906520" cy="906520"/>
          </a:xfrm>
          <a:custGeom>
            <a:avLst/>
            <a:gdLst/>
            <a:ahLst/>
            <a:cxnLst/>
            <a:rect r="r" b="b" t="t" l="l"/>
            <a:pathLst>
              <a:path h="906520" w="906520">
                <a:moveTo>
                  <a:pt x="0" y="0"/>
                </a:moveTo>
                <a:lnTo>
                  <a:pt x="906520" y="0"/>
                </a:lnTo>
                <a:lnTo>
                  <a:pt x="906520" y="906520"/>
                </a:lnTo>
                <a:lnTo>
                  <a:pt x="0" y="9065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1303823"/>
            <a:ext cx="9610044" cy="151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7"/>
              </a:lnSpc>
            </a:pPr>
            <a:r>
              <a:rPr lang="en-US" sz="8882" spc="87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Explore how dynamic pricing and inventory management can optimize e-commerce operations.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5297679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Scope: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Review key features, examine existing solutions, and identify innovation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Accuracy: Ensuring real-time, accurate data integration across multiple sources can be complex.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Algorithm Complexity: Developing and maintaining effective AI algorithms for pricing and demand forecasting requires expertise and continual refinement.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45241"/>
            <a:ext cx="3360904" cy="20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Integration Issues: Seamlessly integrating with existing systems (e.g., e-commerce platforms, ERP) can be challenging and costly.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875422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30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93475" y="3442596"/>
            <a:ext cx="9034431" cy="2875899"/>
            <a:chOff x="0" y="0"/>
            <a:chExt cx="1744696" cy="5553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696" cy="555383"/>
            </a:xfrm>
            <a:custGeom>
              <a:avLst/>
              <a:gdLst/>
              <a:ahLst/>
              <a:cxnLst/>
              <a:rect r="r" b="b" t="t" l="l"/>
              <a:pathLst>
                <a:path h="555383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55383"/>
                  </a:lnTo>
                  <a:lnTo>
                    <a:pt x="0" y="55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744696" cy="57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84097" y="3503257"/>
            <a:ext cx="8900334" cy="272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Real-Time Data Integration: Connects to sales, market trends, and competitor data for timely and accurate insights.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AI-Powered Pricing Engine: Uses machine learning to dynamically adjust prices based on various factors like demand and competition.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Scalable Architecture: Built to handle varying loads and integrate with existing systems for seamless operation.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10691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410691" y="650426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10357" y="6828977"/>
            <a:ext cx="8512431" cy="204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Advanced Inventory Management: Provides real-time tracking of stock levels and automates reordering to optimize inventory.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Comprehensive Analytics: Offers dashboards and reporting tools to monitor performance and make data-driven decisions.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984174" y="10635812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8951" y="1273245"/>
            <a:ext cx="9026610" cy="76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3"/>
              </a:lnSpc>
            </a:pPr>
            <a:r>
              <a:rPr lang="en-US" sz="5432" spc="53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COMPETITORS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7892" y="2422953"/>
            <a:ext cx="6162866" cy="740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Competera: AI-driven platform for competitive pricing; strengths include robust competitor analysis and flexible pricing strategies; weakness is limited focus on inventory management.</a:t>
            </a:r>
          </a:p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Prisync: Competitor price tracking and dynamic pricing software for e-commerce; strengths are easy integration and user-friendly interface; weakness is limited inventory management features.</a:t>
            </a:r>
          </a:p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ClearDemand: Pricing and demand management platform for retailers; strengths include strong forecasting and comprehensive management tools; weakness is complex implementation and higher cost.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5381">
            <a:off x="10459857" y="617410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271562"/>
            <a:ext cx="11507424" cy="179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KEY FEATURES OF </a:t>
            </a:r>
          </a:p>
          <a:p>
            <a:pPr algn="l" marL="0" indent="0" lvl="0">
              <a:lnSpc>
                <a:spcPts val="7263"/>
              </a:lnSpc>
              <a:spcBef>
                <a:spcPct val="0"/>
              </a:spcBef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24612" y="3927571"/>
            <a:ext cx="2932415" cy="1478628"/>
            <a:chOff x="0" y="0"/>
            <a:chExt cx="3909886" cy="19715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542333"/>
              </a:xfrm>
              <a:custGeom>
                <a:avLst/>
                <a:gdLst/>
                <a:ahLst/>
                <a:cxnLst/>
                <a:rect r="r" b="b" t="t" l="l"/>
                <a:pathLst>
                  <a:path h="542333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0147" y="237417"/>
              <a:ext cx="3379185" cy="153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Real-Time Data Integration: Connects to multiple data sources for accurate insights.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92600" y="5926512"/>
            <a:ext cx="2932415" cy="1769540"/>
            <a:chOff x="0" y="0"/>
            <a:chExt cx="3909886" cy="235938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75555" cy="649034"/>
              </a:xfrm>
              <a:custGeom>
                <a:avLst/>
                <a:gdLst/>
                <a:ahLst/>
                <a:cxnLst/>
                <a:rect r="r" b="b" t="t" l="l"/>
                <a:pathLst>
                  <a:path h="649034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0147" y="237417"/>
              <a:ext cx="3379185" cy="1920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AI-Powered Pricing Engine: Adjusts prices dynamically based on demand and competition.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13756" y="3927571"/>
            <a:ext cx="2932415" cy="1478628"/>
            <a:chOff x="0" y="0"/>
            <a:chExt cx="3909886" cy="197150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75555" cy="542333"/>
              </a:xfrm>
              <a:custGeom>
                <a:avLst/>
                <a:gdLst/>
                <a:ahLst/>
                <a:cxnLst/>
                <a:rect r="r" b="b" t="t" l="l"/>
                <a:pathLst>
                  <a:path h="542333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80147" y="237417"/>
              <a:ext cx="3379185" cy="153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Advanced Inventory Management: Real-time tracking and automated reordering.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-8970905">
            <a:off x="6404412" y="489258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87923">
            <a:off x="-6433097" y="441933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510790" y="5988022"/>
            <a:ext cx="2932415" cy="1769540"/>
            <a:chOff x="0" y="0"/>
            <a:chExt cx="3909886" cy="235938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75555" cy="649034"/>
              </a:xfrm>
              <a:custGeom>
                <a:avLst/>
                <a:gdLst/>
                <a:ahLst/>
                <a:cxnLst/>
                <a:rect r="r" b="b" t="t" l="l"/>
                <a:pathLst>
                  <a:path h="649034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80147" y="237417"/>
              <a:ext cx="3379185" cy="1920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Robust Security: Ensures data protection with encryption and compliance with regulations.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true" flipV="false" rot="-8970905">
            <a:off x="14196112" y="5008784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1319" y="4412374"/>
            <a:ext cx="12075975" cy="375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05"/>
              </a:lnSpc>
            </a:pPr>
            <a:r>
              <a:rPr lang="en-US" sz="10945" spc="107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IMPLEMENTATION STRATEGY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DAGMcMTv4Us</dc:identifier>
  <dcterms:modified xsi:type="dcterms:W3CDTF">2011-08-01T06:04:30Z</dcterms:modified>
  <cp:revision>1</cp:revision>
  <dc:title>ReStock</dc:title>
</cp:coreProperties>
</file>